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8" r:id="rId11"/>
    <p:sldId id="273" r:id="rId12"/>
    <p:sldId id="274" r:id="rId13"/>
    <p:sldId id="269" r:id="rId14"/>
    <p:sldId id="275" r:id="rId15"/>
    <p:sldId id="276" r:id="rId16"/>
    <p:sldId id="270" r:id="rId17"/>
    <p:sldId id="277" r:id="rId18"/>
    <p:sldId id="278" r:id="rId19"/>
    <p:sldId id="271" r:id="rId20"/>
    <p:sldId id="279" r:id="rId21"/>
    <p:sldId id="280" r:id="rId22"/>
    <p:sldId id="272" r:id="rId23"/>
    <p:sldId id="264" r:id="rId24"/>
    <p:sldId id="263" r:id="rId25"/>
    <p:sldId id="285" r:id="rId26"/>
    <p:sldId id="286" r:id="rId27"/>
    <p:sldId id="287" r:id="rId28"/>
    <p:sldId id="288" r:id="rId29"/>
    <p:sldId id="292" r:id="rId30"/>
    <p:sldId id="293" r:id="rId31"/>
    <p:sldId id="289" r:id="rId32"/>
    <p:sldId id="294" r:id="rId33"/>
    <p:sldId id="295" r:id="rId34"/>
    <p:sldId id="290" r:id="rId35"/>
    <p:sldId id="296" r:id="rId36"/>
    <p:sldId id="297" r:id="rId37"/>
    <p:sldId id="291" r:id="rId38"/>
    <p:sldId id="282" r:id="rId39"/>
    <p:sldId id="283" r:id="rId40"/>
    <p:sldId id="298" r:id="rId41"/>
    <p:sldId id="299" r:id="rId42"/>
    <p:sldId id="302" r:id="rId43"/>
    <p:sldId id="303" r:id="rId44"/>
    <p:sldId id="300" r:id="rId45"/>
    <p:sldId id="304" r:id="rId46"/>
    <p:sldId id="305" r:id="rId47"/>
    <p:sldId id="301" r:id="rId48"/>
    <p:sldId id="306" r:id="rId49"/>
    <p:sldId id="307" r:id="rId50"/>
    <p:sldId id="308" r:id="rId51"/>
    <p:sldId id="281" r:id="rId52"/>
    <p:sldId id="320" r:id="rId53"/>
    <p:sldId id="321" r:id="rId54"/>
    <p:sldId id="309" r:id="rId55"/>
    <p:sldId id="322" r:id="rId56"/>
    <p:sldId id="323" r:id="rId57"/>
    <p:sldId id="310" r:id="rId58"/>
    <p:sldId id="324" r:id="rId59"/>
    <p:sldId id="325" r:id="rId60"/>
    <p:sldId id="284" r:id="rId61"/>
    <p:sldId id="326" r:id="rId62"/>
    <p:sldId id="327" r:id="rId63"/>
    <p:sldId id="311" r:id="rId64"/>
    <p:sldId id="328" r:id="rId65"/>
    <p:sldId id="329" r:id="rId66"/>
    <p:sldId id="312" r:id="rId67"/>
    <p:sldId id="330" r:id="rId68"/>
    <p:sldId id="331" r:id="rId69"/>
    <p:sldId id="313" r:id="rId70"/>
    <p:sldId id="332" r:id="rId71"/>
    <p:sldId id="333" r:id="rId72"/>
    <p:sldId id="314" r:id="rId73"/>
    <p:sldId id="334" r:id="rId74"/>
    <p:sldId id="335" r:id="rId75"/>
    <p:sldId id="315" r:id="rId76"/>
    <p:sldId id="336" r:id="rId77"/>
    <p:sldId id="337" r:id="rId78"/>
    <p:sldId id="316" r:id="rId79"/>
    <p:sldId id="338" r:id="rId80"/>
    <p:sldId id="339" r:id="rId81"/>
    <p:sldId id="317" r:id="rId82"/>
    <p:sldId id="340" r:id="rId83"/>
    <p:sldId id="341" r:id="rId84"/>
    <p:sldId id="318" r:id="rId85"/>
    <p:sldId id="342" r:id="rId86"/>
    <p:sldId id="343" r:id="rId87"/>
    <p:sldId id="319" r:id="rId88"/>
    <p:sldId id="344" r:id="rId89"/>
    <p:sldId id="345" r:id="rId9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F542-5878-9AD1-0135-2239E4423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A5880-5C8C-ADBB-BD7D-CF6F779E4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87CCD-C99B-A6F5-FA0B-6B1A65DB7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C0A8-58CF-4554-97B8-05AF3F3A22A7}" type="datetimeFigureOut">
              <a:rPr lang="en-NL" smtClean="0"/>
              <a:t>14/03/2024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01E69-B1BA-4332-73F9-0E52081EA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9166E-B02A-D3DB-84CB-A219D841D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4CE9-D350-4294-A3F0-5C817243888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77027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7E07-60D9-F0BE-3880-983C6041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0F1C6-11DD-9D24-9C98-36AD062776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0191B-C5DB-46C6-6E4B-B32F6F62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C0A8-58CF-4554-97B8-05AF3F3A22A7}" type="datetimeFigureOut">
              <a:rPr lang="en-NL" smtClean="0"/>
              <a:t>14/03/2024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9CD2E-323E-7BDD-DFAF-A1E8D4D6E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CCF90-01BC-A736-2962-571254D5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4CE9-D350-4294-A3F0-5C817243888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3204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49CA23-A7A0-7A26-814B-055DBC6CB4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8C1A62-E219-E053-E0BF-AC0766D5D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DBA50-C53A-EB46-0903-25987EB8E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C0A8-58CF-4554-97B8-05AF3F3A22A7}" type="datetimeFigureOut">
              <a:rPr lang="en-NL" smtClean="0"/>
              <a:t>14/03/2024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A2193-D541-029C-99FA-EEA34C60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7BB83-B4FD-BA75-3D91-7489D0856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4CE9-D350-4294-A3F0-5C817243888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52567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FC94-B461-6BE9-1E57-E0CC3E62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705ED-13B3-9285-0264-E5A12586F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2702C-1E0F-8AC9-C995-061C2ACB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C0A8-58CF-4554-97B8-05AF3F3A22A7}" type="datetimeFigureOut">
              <a:rPr lang="en-NL" smtClean="0"/>
              <a:t>14/03/2024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3D7CD-FE49-8DE5-EF97-96F44960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79E82-D078-04B7-FFED-00743FCD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4CE9-D350-4294-A3F0-5C817243888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22692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0C880-2E95-2A88-9537-2AFA688C6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0487B-5D80-E1EC-C9DB-9A7751F80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E6050-C290-8829-927A-7BA2384A3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C0A8-58CF-4554-97B8-05AF3F3A22A7}" type="datetimeFigureOut">
              <a:rPr lang="en-NL" smtClean="0"/>
              <a:t>14/03/2024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F17AF-66F2-B58A-D6C6-30D2FE5E2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3F27B-F423-3B26-36A3-79070FA7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4CE9-D350-4294-A3F0-5C817243888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97616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2F448-0B00-D9A8-5391-B65AD6AF1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36A6B-9879-C998-ED61-0423F0493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B168D-D788-EE84-9ABB-91D9F1BB1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26CD3-8F9B-FCD6-DDFB-9B884A758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C0A8-58CF-4554-97B8-05AF3F3A22A7}" type="datetimeFigureOut">
              <a:rPr lang="en-NL" smtClean="0"/>
              <a:t>14/03/2024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310FC-5482-443C-2084-72FF37EE7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EEF14-ED5F-5227-01B1-1CC0041AB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4CE9-D350-4294-A3F0-5C817243888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39576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FC4F3-67DA-CE4A-B69F-D5C4FD4E2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38201-3A8B-4299-2D79-27D0679AE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C081D-BEC2-4523-0BDF-212B3BE1E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BAD675-57EE-21D2-4C1C-8F42E3225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F26177-AC24-2DB9-1971-09115D3C8F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EBACA4-F393-52A9-2F9A-0C077663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C0A8-58CF-4554-97B8-05AF3F3A22A7}" type="datetimeFigureOut">
              <a:rPr lang="en-NL" smtClean="0"/>
              <a:t>14/03/2024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8F55FF-918E-DCD4-E918-D0DFBE50B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2B0C9-F1CD-A3DE-CEBF-3DDF355A5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4CE9-D350-4294-A3F0-5C817243888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4796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696D2-3A94-708C-2EEB-21D76C01C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09C08C-1896-4844-5A0D-906BB3358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C0A8-58CF-4554-97B8-05AF3F3A22A7}" type="datetimeFigureOut">
              <a:rPr lang="en-NL" smtClean="0"/>
              <a:t>14/03/2024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180AC-31B4-543D-BB87-FB813D125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7E5FB-0A53-34D5-52AE-72A948104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4CE9-D350-4294-A3F0-5C817243888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97706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51F272-5445-6D28-384C-24C4618F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C0A8-58CF-4554-97B8-05AF3F3A22A7}" type="datetimeFigureOut">
              <a:rPr lang="en-NL" smtClean="0"/>
              <a:t>14/03/2024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2DF67-AC7F-7F0A-FC5D-49B7721F2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88C2E-6770-605C-1B75-F752C706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4CE9-D350-4294-A3F0-5C817243888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6605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16B5-1791-B24D-0518-E43C0C048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BBF01-0A97-8BE9-BB1D-AFF0D3275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71035-B9E6-DF64-80ED-D51F2DD28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F61E3-94AB-7ECD-30E2-3CA58315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C0A8-58CF-4554-97B8-05AF3F3A22A7}" type="datetimeFigureOut">
              <a:rPr lang="en-NL" smtClean="0"/>
              <a:t>14/03/2024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3BC1C-3D1E-5182-8858-D484227A5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B92E2-74CA-B4B0-B42A-8752DA84B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4CE9-D350-4294-A3F0-5C817243888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96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2C8D3-F21C-DBA2-7F05-9E7F21AF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65C643-874E-9FF9-1F18-046732ECF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1D72C-3D93-E627-5003-8774007CC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44814-FCA4-D692-4B4C-82A668CB5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C0A8-58CF-4554-97B8-05AF3F3A22A7}" type="datetimeFigureOut">
              <a:rPr lang="en-NL" smtClean="0"/>
              <a:t>14/03/2024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D54C4-B020-A58E-FDE8-917028C4F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FEAD3-A43A-FA1F-4B40-DC653BA20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C4CE9-D350-4294-A3F0-5C817243888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6096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3022A6-B806-2A5E-2639-C018F6F77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2441D-A67E-95C9-9FFD-46105BFFC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B10A6-96FC-3F36-F902-49A0476342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CC0A8-58CF-4554-97B8-05AF3F3A22A7}" type="datetimeFigureOut">
              <a:rPr lang="en-NL" smtClean="0"/>
              <a:t>14/03/2024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5C3EE-7767-F278-3E71-F2ADCEB1D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96B27-FF08-D19C-0599-C99A8F4A1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C4CE9-D350-4294-A3F0-5C817243888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9463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65431-2E2F-2293-9525-A48EA8CFE2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SC-400 Exam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3B6E9-5BF3-B917-21B4-8C7B3C9208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1-25</a:t>
            </a:r>
          </a:p>
          <a:p>
            <a:r>
              <a:rPr lang="en-US" dirty="0"/>
              <a:t>With Answers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69603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8BD1-8FC5-609F-E5DF-FDE1F53A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84983-5902-0768-E660-F1D5296FC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C3540-5CE6-BD0B-EF33-2AE879A07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31" y="0"/>
            <a:ext cx="8522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29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2B8E-FFFB-0A38-DDCA-A89D1886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0648A-C81F-3026-D115-FFC2B1E4C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368B2-5BB2-784F-A5B5-C5ECF25EB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47637"/>
            <a:ext cx="91249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91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1EDF6-838D-445C-C977-C7DFA6BDC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B12FF-0CF9-956B-8781-04DDE6AEA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88CC1-9470-66F0-90CA-884CC5051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7426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36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9D40-63CE-70D1-D1D1-9E5129C1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BAFBB-D27A-E64B-308B-5E76DF29D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E4A87-3AE5-7700-1162-232B9B90D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250" y="0"/>
            <a:ext cx="7917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61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4D704-EA0A-CF6A-4D2F-4691F3746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490FF-C94F-BFB8-B410-906E4020C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CFCB9-4ED4-9D70-ED3F-F742876B6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275"/>
            <a:ext cx="70294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35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19D1A-1DB9-550F-034A-C7C8F834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39E2C-00B5-F448-A910-FC05C0A6B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57B0DA-D538-1FA0-F108-97BE1AAE8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06722" cy="560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319417-A3CB-B0EA-4BF4-8AD3AA60A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638" y="238125"/>
            <a:ext cx="5871324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20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B9F7B-2FD8-F46A-ED29-3481209A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14C90-C8F5-E1DD-66C3-BF009D600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9D0B04-D246-EF0E-EEC9-9307ACFE4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510" y="0"/>
            <a:ext cx="7670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65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0C663-61E2-BCE0-FE14-512E9DC6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F2DFE-325D-3031-7FA7-135EBD82E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6ACD5-FAF6-3212-B313-F8294A9BA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69632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22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F67C3-5D54-5EB5-7CA7-AB1032B4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73AD7-B391-FF94-F2F1-63A685263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F4C7F-33F4-AB3A-CFC6-FA24B6B05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7556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32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1E74-2F3C-9DC0-C19C-B7C0B402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99A8E-9A6B-7A61-526E-9A9B50E9D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8C252-5E04-ECC7-BA94-03BDCFCAB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32" y="0"/>
            <a:ext cx="6948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60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0E89-4261-8D95-71DC-61494185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28A62-41B4-21C7-D1AE-8B781B5F1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E64EC-A8D1-59CF-97D0-9A04B9658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1154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83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8F124-0DB7-46A5-E4CA-E7A4A7D3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D5453-4A21-07AD-615D-4B79D204D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A1D5D1-33B6-D6DA-C84C-E607273D6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77628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20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4275-5FEC-FEFF-B260-E71776E59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F5C07-978A-718D-7A3E-6909FA060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B0CB9-2E5D-8B41-EEB4-6ACEE71F3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9439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B54A3-095F-0197-78A9-77A517F5B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14DFD-D4EF-C57C-7A06-39F984AB2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2B9D6-CD83-6688-F429-F0D66B28A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326" y="0"/>
            <a:ext cx="753334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5FCADC-F4E0-1447-D00F-5D11DBE23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3114675"/>
            <a:ext cx="21145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57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7585-59A0-E184-2DE3-B71BA978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2A18C-15AE-2402-382C-1B95D450E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4CF536-4141-4E7B-5487-BB74AE24F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77724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96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7585-59A0-E184-2DE3-B71BA978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2A18C-15AE-2402-382C-1B95D450E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870C-1024-2CDA-7742-8A14ED32C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14732" cy="5581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8AFE5-D057-942F-FE51-81B4F1915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6" y="5465068"/>
            <a:ext cx="6591300" cy="139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65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279E-5118-0456-F493-C8DDFD9E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0912E-4865-58DA-101F-94CAA93C2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523AD-7E9F-980D-0F3E-EACFB5D8B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1059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91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65C45-875C-DBE5-A253-3989B9B8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C2D66-A6C3-5684-E843-B905CB370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61021-90EB-75CD-10C7-428B0FED8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2392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16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1A836-CE77-F6A3-25B6-463215A5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1D2B4-1B7A-2727-9B97-4E5E096A1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0883B-4C99-CEFF-1A2D-6A169861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3059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84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3B46-32C9-DB09-6552-ADC8B2FD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6026E-55CF-07D2-8D73-8354EEBE2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2067B-B9AD-A568-1FFE-9A58D63E0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087" y="266700"/>
            <a:ext cx="926782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78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5695A-DC9A-73F0-0A02-B1460269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49867-E05D-5E12-ACDB-DF330D982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CF4B1-1736-6D44-9B8B-E4B117A63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0678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5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38A1A-615E-36F4-DD25-CDA569232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E9052-BC26-2C19-5C5C-297B3C634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7DA3E-16F2-BD07-9EB1-A37212769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1916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48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44088-7195-F68F-4F94-DADD48135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1307C-1784-D8E6-53D1-B2DB9866B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4F02D-7A7E-6616-1A3A-1642F6DAB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90" y="0"/>
            <a:ext cx="8581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5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0C8CF-F604-DED7-9FB7-C143DA16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6BAB2-E667-6257-4492-AFE1B2595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7A4C8-B968-A7E8-6735-0F080915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"/>
            <a:ext cx="908685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17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814BD-5740-D501-6233-66BD58E8A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8EF9B-11C1-22FF-A217-771A2FAB3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886D5-8DCB-5630-2689-51CEEF39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304800"/>
            <a:ext cx="89249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85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CC05C-E67D-D0D9-94F1-EDF62837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FFC9E-1E76-73AD-05A1-8DB84DA96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DEDFE-DE86-FECB-F274-A198B949D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0962"/>
            <a:ext cx="9010650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81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75AB8-F3EA-B590-BA39-557B6BAD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0F12E-EE8E-4A50-022B-37F68C706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9F200-5EF7-2C41-E8AB-9F43A4BB8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52425"/>
            <a:ext cx="93726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8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ACC0-B119-FF7D-A558-794E7EFB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F51A8-4E37-5F0B-0E93-4B161F090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1E8A0-4EB2-14AD-7190-D47892A1E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452437"/>
            <a:ext cx="89439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01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F4D48-AD38-D5DD-5BB5-40E7D1C70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C0675-ADC4-F3BD-26BC-C2D0F34DD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9656B-9004-B0C1-32BB-682BF1A1D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089" y="0"/>
            <a:ext cx="8893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66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89922-9320-C18A-218F-C9577CAC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2D73B-D4FA-3C10-8A06-6CC9E59E7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550A2-316D-52B5-A210-17095E3BC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461962"/>
            <a:ext cx="92487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99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6BA4-DE71-39A2-9ABE-04FCB461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76FBD-9756-F14F-5E1F-75BF1D96C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CE458-467F-24BC-DD1D-AA5E18B71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795337"/>
            <a:ext cx="91535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44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0592-C6D9-C8B1-6D7D-D1BE5A01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95E91-A3D9-2261-44E3-8AEFA4D4B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1E01A5-AAF3-A89E-E24C-C1A9F1210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009650"/>
            <a:ext cx="92106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78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FBB90-D665-993A-1E79-1E554D8B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F2B8E-FACC-9735-010F-AA0BCAFBD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91FA6-3346-961D-B7AB-60A300E9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23925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13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07D2F-4D73-A51B-B348-E76026C13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74907-3FA4-76E8-9E23-7EB20A7CF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E0156-AF5A-40E4-3FB1-F986186E7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1347787"/>
            <a:ext cx="97440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28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D2DD8-D380-C4B4-587B-ADBF6111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7F87C-CF1E-87BD-9C97-1261B27EB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5CA2E-DF4A-2D67-4095-741D5FA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001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56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31E7B-97B6-2361-B8F1-B0640A25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5C08A-04C5-499A-4DE2-93B0332ED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8D9DA-1BCE-D400-E124-E8E74780F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814387"/>
            <a:ext cx="91154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46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FBB91-CE3C-CAB3-1266-471DC5954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C2135-ACEC-67BD-DDFF-80A7281B4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85CD9-41B9-2FC0-F111-22747340E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200275"/>
            <a:ext cx="102679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33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3ACED-8D53-6EE9-81B8-86ACADD8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D6AD-D98E-CC4D-87F8-7924BA2AE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E6919-0050-19EE-4243-F06FBF639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919162"/>
            <a:ext cx="91344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60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E319B-982A-793E-9444-2F798A30B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9F28D-FDA8-53AB-362B-4B0FCB473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4045D-9DE1-BEA8-6F25-C466A5A3F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866775"/>
            <a:ext cx="92106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04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27AD8-6758-067A-BEA7-179DD74B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2C6BF-A0A3-8B7F-952B-A4B8CFE98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EDDF8-1734-6BFB-74C8-6D4674E8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2647950"/>
            <a:ext cx="95154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21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2BCD-53EE-42A5-45FF-CA27FF88A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2DCEF-D0ED-1AC5-4984-A62D11D0D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38871-484F-1080-A38E-D7E9725A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576262"/>
            <a:ext cx="949642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21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71C1D-726C-D0F3-19F7-12A7A8105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0F2BC-73B6-43A6-1409-BEA8D7FEF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A79CA-C94F-F0E2-E81A-B5691209D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561975"/>
            <a:ext cx="93249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673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FEA8-4772-070E-35D0-C8B1A9AC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9CD92-C785-3B11-6EBD-3A53DD76D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8138D-8E17-C2C4-B0C5-723ABB556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2109787"/>
            <a:ext cx="93916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84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CAA2D-C250-B036-972D-4621C764C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91F02-630C-ECA5-52C6-451B8D049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72210-2D9E-9D71-E4AB-899FB8746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2392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164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F36A-4661-213C-55F7-2F02ACC3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3BEA4-0074-63A2-315E-7C881C284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202244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7A77-A3AB-44A5-D2D9-26F58B46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DB6AD-1CF4-06DB-C881-4C6229646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F0A14-900C-2448-FF12-85454828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95" y="0"/>
            <a:ext cx="8419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605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8BDC-B030-EA1C-1C6E-B4AB2A118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E8923-F4A8-0047-BE14-13A3222E8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C6B3C-7EC3-BB47-22EE-D515D08EA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58" y="0"/>
            <a:ext cx="8447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286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3D49-5518-9831-C238-54BEEB90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E2585-6D7D-05D3-44EA-0768958B5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23BF0-0F41-E258-98C4-5B7ACB3A7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666750"/>
            <a:ext cx="93345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425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70E2-13AC-09FE-15F9-89808FFC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3AD8-EEFD-66B6-F233-838A5D3D4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5D405-4DC7-45A7-5356-782ABF8D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00012"/>
            <a:ext cx="91630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19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9548-FA25-2770-FEB8-5E9875476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829DC-EE2F-23F3-7BBF-360D4B639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6196D-A8A2-B83E-0C5C-504A128D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04775"/>
            <a:ext cx="92964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99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D74C-8904-62B3-550E-9633221E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32A85-2CDD-05C9-341D-7A95FC794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21F1D-BF8E-7513-FA0E-15BA0D090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904875"/>
            <a:ext cx="92868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23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AB92-6349-3E8D-F393-770AD981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E2A72-C813-560A-BCDD-D21CFE9E6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37014-1E42-7179-B808-CC635DA6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309562"/>
            <a:ext cx="940117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2096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B2A4-ABC4-0223-47CF-770AD23C7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CDB1A-4EE9-A10F-801D-3FD72BF73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6435D4-02C3-AAC1-2FCA-654EE1AF3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319087"/>
            <a:ext cx="92487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507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A75B-40BD-0652-A8D8-072C1C59C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B16D2-20C9-993C-7B50-4BCCE627B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A291A-F3FE-601B-2E87-2E9DDD09A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138112"/>
            <a:ext cx="949642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6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243D-7844-B800-1F68-5B720A48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62524-4D05-2C5A-3F56-43BD8CC12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85952-A021-BB74-0B88-B790C2EE2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5345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821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88083-2BD7-82CB-3BE0-ACC0FA016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6D4B7-C9CA-4A39-C038-7A9837273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6613D-CFF1-A4CA-3203-CCAB5785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866775"/>
            <a:ext cx="9172575" cy="5124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2AD3FA-9139-D454-8FEE-A38DB62732BB}"/>
              </a:ext>
            </a:extLst>
          </p:cNvPr>
          <p:cNvSpPr txBox="1"/>
          <p:nvPr/>
        </p:nvSpPr>
        <p:spPr>
          <a:xfrm>
            <a:off x="6545894" y="3276545"/>
            <a:ext cx="2936148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/>
              <a:t>Azure Resource Manager (</a:t>
            </a:r>
            <a:r>
              <a:rPr lang="en-US" sz="1000" dirty="0" err="1"/>
              <a:t>AzureRM</a:t>
            </a:r>
            <a:r>
              <a:rPr lang="en-US" sz="100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sz="1000" dirty="0" err="1"/>
              <a:t>ExchangeOnlineManagement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Microsoft Online </a:t>
            </a:r>
            <a:r>
              <a:rPr lang="en-US" sz="1000" dirty="0" err="1"/>
              <a:t>Sharepoint</a:t>
            </a:r>
            <a:r>
              <a:rPr lang="en-US" sz="1000" dirty="0"/>
              <a:t> PowerShell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Microsoft Teams</a:t>
            </a:r>
            <a:endParaRPr lang="en-NL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79DF3-83CC-53BA-7722-C9315D94C4DD}"/>
              </a:ext>
            </a:extLst>
          </p:cNvPr>
          <p:cNvSpPr txBox="1"/>
          <p:nvPr/>
        </p:nvSpPr>
        <p:spPr>
          <a:xfrm>
            <a:off x="6545894" y="4132138"/>
            <a:ext cx="2936148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/>
              <a:t>Connect-</a:t>
            </a:r>
            <a:r>
              <a:rPr lang="en-US" sz="1000" dirty="0" err="1"/>
              <a:t>AadrmService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Connect-</a:t>
            </a:r>
            <a:r>
              <a:rPr lang="en-US" sz="1000" dirty="0" err="1"/>
              <a:t>AzureAD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Connect-</a:t>
            </a:r>
            <a:r>
              <a:rPr lang="en-US" sz="1000" dirty="0" err="1"/>
              <a:t>AzureRMAccount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Connect-</a:t>
            </a:r>
            <a:r>
              <a:rPr lang="en-US" sz="1000" dirty="0" err="1"/>
              <a:t>IPPSSession</a:t>
            </a:r>
            <a:endParaRPr lang="en-NL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D2FF2F-DD90-6831-04A4-8D50C2289765}"/>
              </a:ext>
            </a:extLst>
          </p:cNvPr>
          <p:cNvSpPr txBox="1"/>
          <p:nvPr/>
        </p:nvSpPr>
        <p:spPr>
          <a:xfrm>
            <a:off x="6545894" y="4960965"/>
            <a:ext cx="2936148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/>
              <a:t>Enable-</a:t>
            </a:r>
            <a:r>
              <a:rPr lang="en-US" sz="1000" dirty="0" err="1"/>
              <a:t>ComplianceTagStorage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New-</a:t>
            </a:r>
            <a:r>
              <a:rPr lang="en-US" sz="1000" dirty="0" err="1"/>
              <a:t>ComplianceTag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Set-</a:t>
            </a:r>
            <a:r>
              <a:rPr lang="en-US" sz="1000" dirty="0" err="1"/>
              <a:t>RegulatoryComplianceUI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Set-</a:t>
            </a:r>
            <a:r>
              <a:rPr lang="en-US" sz="1000" dirty="0" err="1"/>
              <a:t>RetentionCompliancePolicy</a:t>
            </a:r>
            <a:endParaRPr lang="en-NL" sz="1000" dirty="0"/>
          </a:p>
        </p:txBody>
      </p:sp>
    </p:spTree>
    <p:extLst>
      <p:ext uri="{BB962C8B-B14F-4D97-AF65-F5344CB8AC3E}">
        <p14:creationId xmlns:p14="http://schemas.microsoft.com/office/powerpoint/2010/main" val="17082118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99AA3-9216-DEFF-1455-DC13A159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A385-4404-372B-E0F0-775383078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F1085-6E2B-C55F-B7FF-EFE6E79C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766762"/>
            <a:ext cx="89820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34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D054-36AB-9022-185F-4FC11FB82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2BF72-5744-BAAA-5854-7B1403687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80DC1-2538-35F9-E963-251619657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840" y="0"/>
            <a:ext cx="6621628" cy="578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9C688-EDA2-B82E-29F7-044C5E67C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5" y="5900710"/>
            <a:ext cx="6896100" cy="59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915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4BD7F-BA4D-33BE-AF0B-A7F45A99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55C99-6AE1-12A9-9C89-13EAD18D4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90A65-6C46-323F-EFCA-6CA2BBF56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80975"/>
            <a:ext cx="92583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73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0CCB8-2EAB-48C5-A663-1E0D4256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F0A31-5E92-FC27-C2F6-FC5DFDABC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29BBA-41FA-9F6D-6C06-2FE1E0EB3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261937"/>
            <a:ext cx="906780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554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D112-7D97-4409-50F8-78636EBA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8463F-7A49-9865-48DA-61735FBC1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908E9-8839-893B-4259-790175910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285750"/>
            <a:ext cx="921067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944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F45A-1CDF-4AD0-45B2-66840383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0DD7A-93F3-563C-59C1-E1D884E83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4F48D-4661-2066-748C-F28BF920B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395287"/>
            <a:ext cx="9191625" cy="6067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2FE946-4422-0460-27C8-0CB19694B53F}"/>
              </a:ext>
            </a:extLst>
          </p:cNvPr>
          <p:cNvSpPr txBox="1"/>
          <p:nvPr/>
        </p:nvSpPr>
        <p:spPr>
          <a:xfrm>
            <a:off x="8337372" y="3428999"/>
            <a:ext cx="2936148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/>
              <a:t>Use Data Loss Prevention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Use Retention in Microsoft Exchange Online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Use Keyword Dictionaries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FA7963-5708-3593-D584-D3D4F9ACC671}"/>
              </a:ext>
            </a:extLst>
          </p:cNvPr>
          <p:cNvSpPr txBox="1"/>
          <p:nvPr/>
        </p:nvSpPr>
        <p:spPr>
          <a:xfrm>
            <a:off x="8337372" y="4525982"/>
            <a:ext cx="2936148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/>
              <a:t>Create a trainable classifier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Create a retention label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Set an expiration date for encrypted emails</a:t>
            </a:r>
          </a:p>
        </p:txBody>
      </p:sp>
    </p:spTree>
    <p:extLst>
      <p:ext uri="{BB962C8B-B14F-4D97-AF65-F5344CB8AC3E}">
        <p14:creationId xmlns:p14="http://schemas.microsoft.com/office/powerpoint/2010/main" val="2857780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14C8-978B-B2C4-EB5B-838E178CB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0426-313E-414B-28E2-EB73A46DA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084B3-BFF9-2658-1A1F-44B126D69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776287"/>
            <a:ext cx="90582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522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CEB2-CBA9-E7F8-A46F-CD92B556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1E6E0-A891-9D43-6E7A-409B66767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4CFC2-B402-DEFF-8A94-5E8D0404C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40" y="0"/>
            <a:ext cx="7208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387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445FD-B35C-EEBC-1644-F6EEFE21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5883A-02D5-7D95-5DE9-784E7CCF2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34C1D-EF3A-03CD-BDD4-91FB827C5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707" y="0"/>
            <a:ext cx="8688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29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9703-2006-5297-D201-FFA832346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1AE95-CF3B-1525-A496-A2920A87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2C142-51C5-666B-7329-E9F84605E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3440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024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7157-5E55-F53B-EBDE-ADF9459C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D4885-DDA5-FEAB-5A21-D86958BBF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38085-0FEA-9153-6278-7A94D89DF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43" y="0"/>
            <a:ext cx="8592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737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80C8A-0215-AE5F-A02B-452ED1F2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653C4-2C06-B7B4-33C7-E951D37E9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A9BB4-1F98-5D06-A762-C25C84CB5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5879027" cy="502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FF0473-1251-F437-D721-7DFCC9720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449" y="0"/>
            <a:ext cx="61085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780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18E13-57A7-CA7A-EA57-000C94E9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61BB4-5B13-39F0-F99D-8811FD69D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DF18C-7ECF-BEF7-27DF-C226DB091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57150"/>
            <a:ext cx="91821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959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B529F-DFD8-2039-37BE-98E919E5C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91C9C-F68E-AE93-6988-620299F8C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3A382-3BAF-B112-AAB1-BEBA45C59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80962"/>
            <a:ext cx="900112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557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FEF2-944E-F674-1A43-56AABF8D7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71017-C46A-6C91-390C-F137F3248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CA42A-5F85-0E9D-E176-2BE3FC50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274" y="0"/>
            <a:ext cx="7307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022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1123-7F68-3BA7-5763-17F2D878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62121-DEE2-1FA1-F78B-E0D379F31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1A4CDE-966E-7607-FE6B-9D86AA6AE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338137"/>
            <a:ext cx="909637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145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C6D10-88EE-D89B-3879-9D0DB054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2BE1A-9B53-68AA-33B4-A20CC8253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78B9A-FB54-A736-8BB4-09F7A0CD9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342900"/>
            <a:ext cx="88773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637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27E4-102B-1BF5-0995-462B0E54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EAA4B-45F8-73F3-E308-7A2C5A421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C5954-C91F-7A6B-BF92-6154AE54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904875"/>
            <a:ext cx="91059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009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7B8C7-03F0-5FA3-B59E-C78214FE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3D8C0-2789-8E9C-F1FA-50BA56EA2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19EC2C-4563-5EBB-E7CA-B6FC42D25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114300"/>
            <a:ext cx="922972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323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230A-AF39-4BFE-4220-B7718E564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03AE8-2031-0D7D-31C9-4795A3B65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2DA12-403A-F158-1FCB-075C16123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71450"/>
            <a:ext cx="91059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17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E7585-59A0-E184-2DE3-B71BA9787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2A18C-15AE-2402-382C-1B95D450E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A3A2A-802C-C465-96DA-9F77605B5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3561"/>
            <a:ext cx="93345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784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92C0-D47F-E7D5-0C7B-9294EC0C4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AF123-9903-8758-3070-9C7781450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1326B-30DF-72AF-5257-4A0A13ABD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9050"/>
            <a:ext cx="97917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855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85C5-EE55-D716-F458-C6743FEBA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03DAC-980B-9200-5B91-6FDEBBBD1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A22DA-5C42-09F5-C7F4-BD9075995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776" y="0"/>
            <a:ext cx="9178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659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B3BD-16BD-01A3-2332-B1024C09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57057-935A-ED12-59D0-798CD488A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89C72-B95C-A38A-CBA5-3F318AD4B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42875"/>
            <a:ext cx="89535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117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EF39B-813A-EB97-164B-0BACEA998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A2107-7E14-0814-9C25-186BA2DE0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114FB-3699-9778-EF0D-D7F903098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466725"/>
            <a:ext cx="908685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000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9DC2-18CE-0548-D256-52394479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73801-1EF6-AC9A-69EE-DCAAE7564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DD0AB-CF0E-F674-ECF7-C23B14621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490537"/>
            <a:ext cx="951547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925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9386-8BAC-B7AA-5723-D6B8C9C43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B5760-3B37-DE4C-9287-9F2EAC07C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0801C-1B1C-E621-E14E-AEF28CC82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0582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034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28B06-47F4-5BA6-5B4E-D6A72B44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1C67E-4BC8-9E7D-DEFD-7B4A4E99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20489-9E49-EBB2-796C-5F289A684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123950"/>
            <a:ext cx="91916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245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B4E08-5322-E486-009F-383B08F2C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F196B-C6BE-5232-37E5-E3F9E4992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CAA77-4EE3-2734-B150-16A554695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28" y="0"/>
            <a:ext cx="7779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682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1BB64-F81C-DC7D-8521-FF013CA19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931DF-89BF-C129-A2F3-9B0A5FDD3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4C008-D5B2-B8CC-BC27-16E85FB61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591" y="0"/>
            <a:ext cx="8810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911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9EDD8-0D05-AAA8-54FB-63FF6800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59888-6ADA-8243-6951-9947ABDCE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D5180-B3A3-CF1B-F349-58156B29B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213" y="0"/>
            <a:ext cx="6794162" cy="6140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69D66B-9026-A4C4-9CA7-CD132747D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526" y="6176963"/>
            <a:ext cx="7067550" cy="7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3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76DF-8F10-9E17-85A6-7E79D2506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5DAC8-F88F-BB23-414F-ECA9BF88E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ED273-C176-0474-B2AC-3D1A85D0A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2773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72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54</Words>
  <Application>Microsoft Office PowerPoint</Application>
  <PresentationFormat>Widescreen</PresentationFormat>
  <Paragraphs>21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3" baseType="lpstr">
      <vt:lpstr>Arial</vt:lpstr>
      <vt:lpstr>Calibri</vt:lpstr>
      <vt:lpstr>Calibri Light</vt:lpstr>
      <vt:lpstr>Office Theme</vt:lpstr>
      <vt:lpstr>SC-400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SC-400 Exam</dc:title>
  <dc:creator>patrick biesheuvel</dc:creator>
  <cp:lastModifiedBy>patrick biesheuvel</cp:lastModifiedBy>
  <cp:revision>2</cp:revision>
  <dcterms:created xsi:type="dcterms:W3CDTF">2024-03-14T19:52:22Z</dcterms:created>
  <dcterms:modified xsi:type="dcterms:W3CDTF">2024-03-15T04:54:12Z</dcterms:modified>
</cp:coreProperties>
</file>